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147308068" r:id="rId5"/>
    <p:sldId id="2147308069" r:id="rId6"/>
    <p:sldId id="2147308070" r:id="rId7"/>
    <p:sldId id="2147308094" r:id="rId8"/>
    <p:sldId id="2147308071" r:id="rId9"/>
    <p:sldId id="2147308072" r:id="rId10"/>
    <p:sldId id="2147308075" r:id="rId11"/>
    <p:sldId id="2147308076" r:id="rId12"/>
    <p:sldId id="2147308081" r:id="rId13"/>
    <p:sldId id="2147308082" r:id="rId14"/>
    <p:sldId id="2147308083" r:id="rId15"/>
    <p:sldId id="2147308084" r:id="rId16"/>
    <p:sldId id="2147308085" r:id="rId17"/>
    <p:sldId id="2147308086" r:id="rId18"/>
    <p:sldId id="2147308087" r:id="rId19"/>
    <p:sldId id="2147308088" r:id="rId20"/>
    <p:sldId id="2147308089" r:id="rId21"/>
    <p:sldId id="2147308090" r:id="rId22"/>
    <p:sldId id="2147308092" r:id="rId23"/>
    <p:sldId id="2147308077" r:id="rId24"/>
    <p:sldId id="2147308093" r:id="rId25"/>
    <p:sldId id="2147308091" r:id="rId26"/>
    <p:sldId id="2147308079" r:id="rId27"/>
    <p:sldId id="2147308080" r:id="rId28"/>
    <p:sldId id="513" r:id="rId29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9678B-D1C3-4E6E-9FF0-B2BDF0FFCBE2}" v="29" dt="2023-06-26T11:46:59.85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2" autoAdjust="0"/>
    <p:restoredTop sz="97440" autoAdjust="0"/>
  </p:normalViewPr>
  <p:slideViewPr>
    <p:cSldViewPr snapToGrid="0" snapToObjects="1" showGuides="1">
      <p:cViewPr varScale="1">
        <p:scale>
          <a:sx n="56" d="100"/>
          <a:sy n="56" d="100"/>
        </p:scale>
        <p:origin x="644" y="44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6648" y="114"/>
      </p:cViewPr>
      <p:guideLst>
        <p:guide orient="horz" pos="4464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781300"/>
            <a:ext cx="5312409" cy="4671060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Cab Booking 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634990"/>
            <a:ext cx="4858326" cy="1223010"/>
          </a:xfrm>
        </p:spPr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3EAAD-33BA-3537-EA29-0FCE65452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7" b="6047"/>
          <a:stretch/>
        </p:blipFill>
        <p:spPr>
          <a:xfrm>
            <a:off x="7315200" y="765810"/>
            <a:ext cx="6146800" cy="32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FDA9-6A29-084A-5C1E-5F6C7850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HOME PAGE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E76DE3-4F56-0A0A-84F5-EEBE92FBA7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7491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9753-7B52-FFD4-FD41-992F0755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APPROVAL LIST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482D16-8079-CD26-A566-282EF31680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719E-BABA-4E97-6C45-BFA62D5C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VEHICLE LIST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45BD05-261B-6817-1BF6-F00B394162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9B37-DFE8-9D4B-36BA-D4B9BA9E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FCB407-8994-5394-5550-28696E87D6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2FA4-8FC4-E73C-655A-5105C331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BOOKINGS PAGE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E04F144-8143-6650-E09D-829A724EE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9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B85-606C-A281-4943-5832C02A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CANCELLATION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375E3E34-D0A4-9673-394D-CC57BF675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067C-1329-F829-7878-81585311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BOOKING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81B3EA-B500-6400-8D0F-80B669AF93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C4EE-B170-645B-46A7-0CCFFAFE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AFTER APPROVAL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0BDE98-EFC7-18F5-B207-179CEC6DF0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956" y="2057400"/>
            <a:ext cx="91044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2BE-F4D1-3572-6C31-084B7569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TEST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6C8ED0-D658-4F23-B50F-8A6BB864C2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1920240"/>
            <a:ext cx="6697980" cy="49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D978-0858-50FD-9C31-8C5A734B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7F38D4-9083-A3B5-5B51-5884BF2612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41" y="2057400"/>
            <a:ext cx="970131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C4E3-E857-91D8-B7D3-3C501179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D3C11-680B-BC36-B980-4F699F57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10" y="2057399"/>
            <a:ext cx="10618470" cy="4400551"/>
          </a:xfrm>
        </p:spPr>
        <p:txBody>
          <a:bodyPr>
            <a:noAutofit/>
          </a:bodyPr>
          <a:lstStyle/>
          <a:p>
            <a:pPr algn="just"/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provide software to car booking services that maintain information about the customer details, vehicle details, driver details, booking details, and transaction details of the customer.</a:t>
            </a:r>
          </a:p>
          <a:p>
            <a:pPr algn="just"/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This System uses Java, Spring Boot application as Back End, and </a:t>
            </a:r>
            <a:r>
              <a:rPr lang="en-US" sz="28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Front End to provide a flexible, easy-to-use environment.</a:t>
            </a:r>
            <a:endParaRPr lang="en-IN" sz="28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4087-55B5-8279-EE22-02ADBA0A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4E12-480F-4C3F-C677-929F870F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4162"/>
            <a:ext cx="13258800" cy="5121276"/>
          </a:xfrm>
        </p:spPr>
        <p:txBody>
          <a:bodyPr/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PPT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Test Results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Tes</a:t>
            </a:r>
            <a:r>
              <a:rPr lang="en-IN" sz="24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Report(after and before code fix)</a:t>
            </a: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Documentation 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6AB8-4527-805E-F278-A4F2BFFC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740A-547E-495B-AD65-96CFF4B4C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Documentations </a:t>
            </a:r>
            <a:r>
              <a:rPr lang="en-US" sz="24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loaded to DXC Git under documents repository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Online-Cab-Booking-System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0" indent="0">
              <a:buNone/>
            </a:pPr>
            <a:endParaRPr lang="en-IN" sz="2400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9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7273-EB4F-8CDB-56F6-89A95E73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ENHANCEMEMT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C3EE-5980-532F-E93B-E5181491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Security</a:t>
            </a:r>
          </a:p>
          <a:p>
            <a:pPr marL="0" indent="0">
              <a:buNone/>
            </a:pP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05E4-2674-AF9C-7A08-69D2BF9D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WE LEARNED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BE9-C5D6-A2E6-8378-B3A9EE5D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speaking- Toastmaster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 with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meetings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Teamwork- Project development</a:t>
            </a: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C8AC5-76C3-0415-60BE-591994189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0" y="3691890"/>
            <a:ext cx="4743449" cy="268605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47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9B21E-4DE3-431E-7F40-985F332C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FUNCTIONALITIES: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7E23-CAD6-D1D5-A5D1-4520AB4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1610"/>
            <a:ext cx="13258800" cy="57270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Modules: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A605F-3EDE-B2E1-5C74-2D1FBAE88CC3}"/>
              </a:ext>
            </a:extLst>
          </p:cNvPr>
          <p:cNvSpPr/>
          <p:nvPr/>
        </p:nvSpPr>
        <p:spPr>
          <a:xfrm>
            <a:off x="4242435" y="2614929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Admin Profile</a:t>
            </a:r>
            <a:endParaRPr lang="en-IN" sz="2000" dirty="0"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4F6C8F-43EF-D8E4-8321-957D7B5BD74E}"/>
              </a:ext>
            </a:extLst>
          </p:cNvPr>
          <p:cNvSpPr/>
          <p:nvPr/>
        </p:nvSpPr>
        <p:spPr>
          <a:xfrm>
            <a:off x="4190047" y="3926997"/>
            <a:ext cx="3611880" cy="1108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 Approval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ED036-275A-51F9-0C5F-ABD490765FDB}"/>
              </a:ext>
            </a:extLst>
          </p:cNvPr>
          <p:cNvSpPr/>
          <p:nvPr/>
        </p:nvSpPr>
        <p:spPr>
          <a:xfrm>
            <a:off x="9216390" y="2614929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List</a:t>
            </a:r>
            <a:endParaRPr lang="en-IN" sz="2000" dirty="0">
              <a:effectLst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4EF8DA-73FC-37BB-84F9-823BC4C9B3DA}"/>
              </a:ext>
            </a:extLst>
          </p:cNvPr>
          <p:cNvSpPr/>
          <p:nvPr/>
        </p:nvSpPr>
        <p:spPr>
          <a:xfrm>
            <a:off x="9216389" y="3926997"/>
            <a:ext cx="3507105" cy="1104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List</a:t>
            </a: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641AD7-2D6B-9FDF-44A2-9A9180C083DC}"/>
              </a:ext>
            </a:extLst>
          </p:cNvPr>
          <p:cNvSpPr/>
          <p:nvPr/>
        </p:nvSpPr>
        <p:spPr>
          <a:xfrm>
            <a:off x="4250056" y="5550930"/>
            <a:ext cx="3611880" cy="1108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Driver</a:t>
            </a: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008C30-F8EC-9C66-39A8-1E77C011E000}"/>
              </a:ext>
            </a:extLst>
          </p:cNvPr>
          <p:cNvSpPr/>
          <p:nvPr/>
        </p:nvSpPr>
        <p:spPr>
          <a:xfrm>
            <a:off x="9216388" y="5604905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 List</a:t>
            </a:r>
            <a:endParaRPr lang="en-IN" sz="2000" dirty="0">
              <a:effectLst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9B21E-4DE3-431E-7F40-985F332C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FUNCTIONALITIES: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7E23-CAD6-D1D5-A5D1-4520AB4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1610"/>
            <a:ext cx="13258800" cy="57270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Modules: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A605F-3EDE-B2E1-5C74-2D1FBAE88CC3}"/>
              </a:ext>
            </a:extLst>
          </p:cNvPr>
          <p:cNvSpPr/>
          <p:nvPr/>
        </p:nvSpPr>
        <p:spPr>
          <a:xfrm>
            <a:off x="5406390" y="2276076"/>
            <a:ext cx="3474720" cy="9715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Cars</a:t>
            </a:r>
            <a:endParaRPr lang="en-IN" sz="2400" dirty="0"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4F6C8F-43EF-D8E4-8321-957D7B5BD74E}"/>
              </a:ext>
            </a:extLst>
          </p:cNvPr>
          <p:cNvSpPr/>
          <p:nvPr/>
        </p:nvSpPr>
        <p:spPr>
          <a:xfrm>
            <a:off x="5406390" y="5354458"/>
            <a:ext cx="3474720" cy="11998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Profile</a:t>
            </a:r>
            <a:endParaRPr lang="en-IN" sz="2400" dirty="0"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ED036-275A-51F9-0C5F-ABD490765FDB}"/>
              </a:ext>
            </a:extLst>
          </p:cNvPr>
          <p:cNvSpPr/>
          <p:nvPr/>
        </p:nvSpPr>
        <p:spPr>
          <a:xfrm>
            <a:off x="5406390" y="3763922"/>
            <a:ext cx="3474720" cy="966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 Bookings</a:t>
            </a:r>
            <a:endParaRPr lang="en-IN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8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77762-9A1E-57E7-81C4-1D21091E2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Tool Suite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-  v8.0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4A1950-8D49-E4DA-9A91-C2492EE040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 – v14.2.3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- v11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– v2.7.4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40531-ED0F-2E1D-5361-65F1C630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4E0A5A-38C7-8082-BAA9-EBB343B77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291590"/>
            <a:ext cx="6400800" cy="6115050"/>
          </a:xfrm>
        </p:spPr>
        <p:txBody>
          <a:bodyPr>
            <a:normAutofit fontScale="55000" lnSpcReduction="20000"/>
          </a:bodyPr>
          <a:lstStyle/>
          <a:p>
            <a:r>
              <a:rPr lang="en-US" sz="3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Govardhan Sai Naga Teja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Harinyvidhya Subbiah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Kanulla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Vidhya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Karthigashree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Saravanan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   </a:t>
            </a:r>
            <a:r>
              <a:rPr lang="en-US" sz="26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Govardhan Sai Naga Teja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Poola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Harinyvidhya Subbiah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Kanulla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Vidhya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Karthigashree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Saravanan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11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IN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CB5E-C458-7BCC-D265-5F5F44F65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3800" y="1291590"/>
            <a:ext cx="6400800" cy="5887082"/>
          </a:xfrm>
        </p:spPr>
        <p:txBody>
          <a:bodyPr/>
          <a:lstStyle/>
          <a:p>
            <a:r>
              <a:rPr lang="en-IN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</a:t>
            </a:r>
          </a:p>
          <a:p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I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2E3D7A-CC38-8B6A-0DCE-4731967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330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6DC661-C2B5-9FEC-5911-FC5B8D7E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1204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0B76E-0EC6-0D1E-9116-1B95264E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0220"/>
            <a:ext cx="13258800" cy="5418455"/>
          </a:xfrm>
        </p:spPr>
        <p:txBody>
          <a:bodyPr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Bharath P.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IN" sz="2400" b="0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IN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Mentor</a:t>
            </a:r>
          </a:p>
          <a:p>
            <a:pPr marL="0" indent="0" rtl="0">
              <a:buNone/>
            </a:pPr>
            <a:endParaRPr lang="en-IN" sz="2400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Ankita </a:t>
            </a:r>
            <a:r>
              <a:rPr lang="en-IN" sz="2400" b="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Mithaiwala</a:t>
            </a:r>
            <a:endParaRPr lang="en-IN" sz="24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869B-5AAB-B4AE-2F3C-EE3C21D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0421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ANALYSIS -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1685616-D964-64EE-FF8B-13B4ECD85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909092"/>
              </p:ext>
            </p:extLst>
          </p:nvPr>
        </p:nvGraphicFramePr>
        <p:xfrm>
          <a:off x="1417320" y="1383031"/>
          <a:ext cx="11955780" cy="597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224">
                  <a:extLst>
                    <a:ext uri="{9D8B030D-6E8A-4147-A177-3AD203B41FA5}">
                      <a16:colId xmlns:a16="http://schemas.microsoft.com/office/drawing/2014/main" val="86786972"/>
                    </a:ext>
                  </a:extLst>
                </a:gridCol>
                <a:gridCol w="3050256">
                  <a:extLst>
                    <a:ext uri="{9D8B030D-6E8A-4147-A177-3AD203B41FA5}">
                      <a16:colId xmlns:a16="http://schemas.microsoft.com/office/drawing/2014/main" val="2743488805"/>
                    </a:ext>
                  </a:extLst>
                </a:gridCol>
                <a:gridCol w="2820339">
                  <a:extLst>
                    <a:ext uri="{9D8B030D-6E8A-4147-A177-3AD203B41FA5}">
                      <a16:colId xmlns:a16="http://schemas.microsoft.com/office/drawing/2014/main" val="1203982332"/>
                    </a:ext>
                  </a:extLst>
                </a:gridCol>
                <a:gridCol w="2942961">
                  <a:extLst>
                    <a:ext uri="{9D8B030D-6E8A-4147-A177-3AD203B41FA5}">
                      <a16:colId xmlns:a16="http://schemas.microsoft.com/office/drawing/2014/main" val="3048432983"/>
                    </a:ext>
                  </a:extLst>
                </a:gridCol>
              </a:tblGrid>
              <a:tr h="8868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May – 5 May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May – 12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May – 19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 – 31 May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275639"/>
                  </a:ext>
                </a:extLst>
              </a:tr>
              <a:tr h="509099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of Project.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Planned the project and recorded the technologies to be implemented.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Distributed the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Started working on back-end.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data for the database.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creating the back-end for Cab Booking.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Started working on front-end web pages.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creating web pages for the Cab Booking.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Successfully established the connection between front-end web pages and back-end.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the project into run-time environment with successful output.</a:t>
                      </a: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JUnit Test </a:t>
                      </a:r>
                    </a:p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Documentation.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Support Guide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4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A124-B6F9-92EA-9CBA-7C4CCF6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519D3-B9CE-9386-617D-19D185F0F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4" y="1528012"/>
            <a:ext cx="9323517" cy="56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_Presentation Template_Feb06_2023" id="{D90F668B-1168-4A86-B3A2-3870D174A54D}" vid="{0029BBC9-4CB0-4E58-A2A3-C12A4442E5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F182140194F4A8CCC57EE77F8793D" ma:contentTypeVersion="4" ma:contentTypeDescription="Create a new document." ma:contentTypeScope="" ma:versionID="f24d8051ee861718e22b0ae7423b30c7">
  <xsd:schema xmlns:xsd="http://www.w3.org/2001/XMLSchema" xmlns:xs="http://www.w3.org/2001/XMLSchema" xmlns:p="http://schemas.microsoft.com/office/2006/metadata/properties" xmlns:ns2="f228489a-dcf5-4b36-becb-e077c37c524e" targetNamespace="http://schemas.microsoft.com/office/2006/metadata/properties" ma:root="true" ma:fieldsID="3e265d2d88944d89f3255ee9925721a9" ns2:_="">
    <xsd:import namespace="f228489a-dcf5-4b36-becb-e077c37c52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28489a-dcf5-4b36-becb-e077c37c52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FA0A0E-B2F8-47D7-9BFD-25BC0618EF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E2C5CD-F4CA-424F-842C-E1DC42556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28489a-dcf5-4b36-becb-e077c37c52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C2DD6F-10DE-48F6-82FB-D2375FD13D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DXC_Presentation_Template_Feb06_2023</Template>
  <TotalTime>397</TotalTime>
  <Words>400</Words>
  <Application>Microsoft Office PowerPoint</Application>
  <PresentationFormat>Custom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Times New Roman</vt:lpstr>
      <vt:lpstr>Wingdings</vt:lpstr>
      <vt:lpstr>DXC</vt:lpstr>
      <vt:lpstr>Online Cab Booking  System </vt:lpstr>
      <vt:lpstr>INTRODUCTION:</vt:lpstr>
      <vt:lpstr>MODULES &amp; FUNCTIONALITIES:</vt:lpstr>
      <vt:lpstr>MODULES &amp; FUNCTIONALITIES:</vt:lpstr>
      <vt:lpstr>TOOLS AND TECHNOLOGY:</vt:lpstr>
      <vt:lpstr>PROJECT MEMBERS</vt:lpstr>
      <vt:lpstr>MENTORS</vt:lpstr>
      <vt:lpstr>DETAILED ANALYSIS - TIMELINE</vt:lpstr>
      <vt:lpstr>HOME PAGE</vt:lpstr>
      <vt:lpstr>ADMIN HOME PAGE</vt:lpstr>
      <vt:lpstr>APPROVAL LIST</vt:lpstr>
      <vt:lpstr>AVAILABLE VEHICLE LIST</vt:lpstr>
      <vt:lpstr>USER HOME PAGE</vt:lpstr>
      <vt:lpstr>BOOKINGS PAGE</vt:lpstr>
      <vt:lpstr>CANCELLATION</vt:lpstr>
      <vt:lpstr>SUCCESSFUL BOOKING</vt:lpstr>
      <vt:lpstr>NOTIFICATION AFTER APPROVAL</vt:lpstr>
      <vt:lpstr>JUNIT TEST</vt:lpstr>
      <vt:lpstr>POSTMAN</vt:lpstr>
      <vt:lpstr>DOCUMENTATION</vt:lpstr>
      <vt:lpstr>DOCUMENTATION</vt:lpstr>
      <vt:lpstr>UPCOMING ENHANCEMEMT</vt:lpstr>
      <vt:lpstr>THINGS WE LEARNED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Online Food Delivering Platform</dc:title>
  <dc:subject/>
  <dc:creator>Metla, Padma Priya</dc:creator>
  <cp:keywords/>
  <dc:description/>
  <cp:lastModifiedBy>Subbiah, Harinyvidhya</cp:lastModifiedBy>
  <cp:revision>19</cp:revision>
  <dcterms:created xsi:type="dcterms:W3CDTF">2023-05-29T09:40:44Z</dcterms:created>
  <dcterms:modified xsi:type="dcterms:W3CDTF">2023-06-27T05:08:33Z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0x010100916F182140194F4A8CCC57EE77F8793D</vt:lpwstr>
  </property>
</Properties>
</file>